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32765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5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5881-47A0-4ED4-B017-C8C7B2B8D66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34E-194C-41F6-B820-FF8DFD38F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832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5881-47A0-4ED4-B017-C8C7B2B8D66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34E-194C-41F6-B820-FF8DFD38F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08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5881-47A0-4ED4-B017-C8C7B2B8D66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34E-194C-41F6-B820-FF8DFD38F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70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5881-47A0-4ED4-B017-C8C7B2B8D66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34E-194C-41F6-B820-FF8DFD38F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17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>
                    <a:tint val="82000"/>
                  </a:schemeClr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82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82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5881-47A0-4ED4-B017-C8C7B2B8D66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34E-194C-41F6-B820-FF8DFD38F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77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5881-47A0-4ED4-B017-C8C7B2B8D66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34E-194C-41F6-B820-FF8DFD38F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03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5881-47A0-4ED4-B017-C8C7B2B8D66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34E-194C-41F6-B820-FF8DFD38F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62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5881-47A0-4ED4-B017-C8C7B2B8D66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34E-194C-41F6-B820-FF8DFD38F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61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5881-47A0-4ED4-B017-C8C7B2B8D66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34E-194C-41F6-B820-FF8DFD38F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00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5881-47A0-4ED4-B017-C8C7B2B8D66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34E-194C-41F6-B820-FF8DFD38F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62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5881-47A0-4ED4-B017-C8C7B2B8D66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34E-194C-41F6-B820-FF8DFD38F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3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CC5881-47A0-4ED4-B017-C8C7B2B8D66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81D34E-194C-41F6-B820-FF8DFD38F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for a lifeguard&#10;&#10;Description automatically generated">
            <a:extLst>
              <a:ext uri="{FF2B5EF4-FFF2-40B4-BE49-F238E27FC236}">
                <a16:creationId xmlns:a16="http://schemas.microsoft.com/office/drawing/2014/main" id="{8F4A67BB-FC61-3BA8-C0E3-AC05D09B93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" r="3713"/>
          <a:stretch/>
        </p:blipFill>
        <p:spPr>
          <a:xfrm>
            <a:off x="0" y="90706"/>
            <a:ext cx="5327650" cy="737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92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Rust, Adam E</dc:creator>
  <cp:lastModifiedBy>Rust, Adam E</cp:lastModifiedBy>
  <cp:revision>1</cp:revision>
  <dcterms:created xsi:type="dcterms:W3CDTF">2024-04-25T13:38:59Z</dcterms:created>
  <dcterms:modified xsi:type="dcterms:W3CDTF">2024-04-25T13:41:23Z</dcterms:modified>
</cp:coreProperties>
</file>